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8BFD9-31B9-4932-BBFC-9B928B40CC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22B140-832E-49A2-86E8-2C909F3F2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F6683-C247-4DFF-85B9-4B39F68E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FA3AD-3685-4F70-9715-39A2B6EB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76FD4-887A-4952-BB36-5EAB5A22C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8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0876-2675-4B0E-B73E-20383471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11C3E-D5E3-498B-BE7E-3CD3293CF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2A08E-EA12-42CF-9183-094042FC1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77E80-2CD9-4B01-97F9-C7AB9ACE7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5EB55-B93C-4B1C-A10B-F3028AC10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49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8DAA0A-52E2-422A-9CA5-789525DC56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4AF3F-1C56-4A58-BFD0-C6500010A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EAFA9-E0E9-4310-8B2B-A314860B8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3E84A-DBE0-4D0B-A9AF-653D1829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47D33-B3EC-452B-8FD1-E3A54C46F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099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3A0A-4AE7-4A00-9E1E-E508F1A2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8837C-B29B-4DAD-908C-4EBCB3710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D09C8-4753-473E-A2E5-8A81ACE8E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E5583-CDE8-4A0E-BFA2-FBF20332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A6212-31BA-40EB-9887-65D3FEEA5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297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3305E-164E-49B2-AAC9-A4B2C0E1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ACCC1-4371-487B-85C4-DD93AA52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CFE62-98FB-4DBF-865E-70F6C1E29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F4381-BD54-458E-BB1C-F03B81A3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2DED1-9DE6-4B95-BA78-ED22F145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336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4637-92DC-423A-9965-62D9CC36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2D854-997C-4352-BE41-A3B5F60E1B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55410-561D-4483-9388-8E03653FF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EAD739-36AA-4542-BC06-AA6CF980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298DF-AB3B-4145-95C1-FB288C9A3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B6BC6-4C1A-4F12-84E2-346EC8C79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527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8E054-6938-4145-870E-2D5819314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0AFFB-DEB9-4B51-80A4-7809B1F8C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6C0DF-2703-4E73-AEBC-D2BB30387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B228CD-C131-44DD-87DB-2DBB22EAB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28998-60EB-498E-A089-C2C605801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5B186-0B0F-463E-B98A-BECD8A392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935F2C-6D45-40F8-A2C5-32BEBEE6E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604-CEF1-4974-A813-BF775C0DA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67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2E059-E9B9-48B3-B45F-FFCE63CF9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1C6F73-802D-43CF-A457-008949802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604C5-2C36-42AF-AA8F-6C4DF938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0151F-EBC5-40A3-8E6C-E8CBD9036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630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E545EC-0BE3-4221-9097-1155C77F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D35F1C-8787-4113-B677-75B70414E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429BA-099F-4D76-B018-2798FB32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36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12CDF-6522-4ABE-AE23-81EA62110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4F791-DA6D-4F3A-B469-A807B0F4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21B6CA-10BC-4718-927B-A4078749D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49C1C5-5122-454B-9ADC-EA599CD51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C19BE-5422-48AB-ACBE-C51F2661D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62044-6D7D-40A2-A43F-4A82F5DA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1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3BD4-0BC1-4C8B-A933-6C79858C7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F3ACC3-DA01-403B-A4F7-A4BBBCB9D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67F1E-32A3-436B-A74E-401210F15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C9772-07F3-4265-9D1F-4A5BBFBD3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85959-9B7D-4FDB-9774-8A6C6691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F87B-8353-4C67-8218-6F395987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44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F0FBAB-44B3-45EE-B0DB-8700F4119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60298-8439-4CE0-AE4E-35F3DE86F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50018-895D-4E01-AA80-EC23D41B1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7B0FD-6F56-4D7F-A866-4E40A90238A6}" type="datetimeFigureOut">
              <a:rPr lang="en-IN" smtClean="0"/>
              <a:t>06-06-2025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5E686-79E6-4F2A-9BBB-99A049E1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DA72E-CCB8-4F6E-AF91-0A301CAF3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0337C-EA30-4720-A53F-1C26B26A0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13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0EDD7A-BDA4-4562-867C-6078EB5A05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" r="945"/>
          <a:stretch/>
        </p:blipFill>
        <p:spPr>
          <a:xfrm>
            <a:off x="10228729" y="192742"/>
            <a:ext cx="1766048" cy="1896035"/>
          </a:xfrm>
          <a:prstGeom prst="flowChartConnector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tint val="66000"/>
                  <a:satMod val="160000"/>
                </a:schemeClr>
              </a:gs>
              <a:gs pos="50000">
                <a:schemeClr val="tx1">
                  <a:lumMod val="95000"/>
                  <a:lumOff val="5000"/>
                  <a:tint val="44500"/>
                  <a:satMod val="160000"/>
                </a:schemeClr>
              </a:gs>
              <a:gs pos="100000">
                <a:schemeClr val="tx1">
                  <a:lumMod val="95000"/>
                  <a:lumOff val="5000"/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</p:pic>
    </p:spTree>
    <p:extLst>
      <p:ext uri="{BB962C8B-B14F-4D97-AF65-F5344CB8AC3E}">
        <p14:creationId xmlns:p14="http://schemas.microsoft.com/office/powerpoint/2010/main" val="2628082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Theivaraj K</dc:creator>
  <cp:lastModifiedBy>Theivaraj K</cp:lastModifiedBy>
  <cp:revision>1</cp:revision>
  <dcterms:created xsi:type="dcterms:W3CDTF">2025-06-06T02:44:34Z</dcterms:created>
  <dcterms:modified xsi:type="dcterms:W3CDTF">2025-06-06T02:44:34Z</dcterms:modified>
</cp:coreProperties>
</file>

<file path=docProps/thumbnail.jpeg>
</file>